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  <p:sldId id="262" r:id="rId7"/>
    <p:sldId id="263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B86CF4-97EF-47E9-99D2-12B7F0429F17}" type="doc">
      <dgm:prSet loTypeId="urn:microsoft.com/office/officeart/2005/8/layout/arrow6" loCatId="relationship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E21360A-1DE0-4804-B192-38B9917E3D15}">
      <dgm:prSet phldrT="[Текст]"/>
      <dgm:spPr/>
      <dgm:t>
        <a:bodyPr/>
        <a:lstStyle/>
        <a:p>
          <a:r>
            <a:rPr lang="en-US" dirty="0" smtClean="0">
              <a:latin typeface="Comic Sans MS" pitchFamily="66" charset="0"/>
            </a:rPr>
            <a:t>1 group</a:t>
          </a:r>
          <a:endParaRPr lang="ru-RU" dirty="0">
            <a:latin typeface="Comic Sans MS" pitchFamily="66" charset="0"/>
          </a:endParaRPr>
        </a:p>
      </dgm:t>
    </dgm:pt>
    <dgm:pt modelId="{918EA30A-ACA9-4ED5-A334-4B3785CF3E04}" type="parTrans" cxnId="{C333895B-A015-4201-BEFC-C905751A9EFF}">
      <dgm:prSet/>
      <dgm:spPr/>
      <dgm:t>
        <a:bodyPr/>
        <a:lstStyle/>
        <a:p>
          <a:endParaRPr lang="ru-RU">
            <a:latin typeface="Comic Sans MS" pitchFamily="66" charset="0"/>
          </a:endParaRPr>
        </a:p>
      </dgm:t>
    </dgm:pt>
    <dgm:pt modelId="{3DF39420-3A14-4DF5-B3C7-394C2BC41658}" type="sibTrans" cxnId="{C333895B-A015-4201-BEFC-C905751A9EFF}">
      <dgm:prSet/>
      <dgm:spPr/>
      <dgm:t>
        <a:bodyPr/>
        <a:lstStyle/>
        <a:p>
          <a:endParaRPr lang="ru-RU">
            <a:latin typeface="Comic Sans MS" pitchFamily="66" charset="0"/>
          </a:endParaRPr>
        </a:p>
      </dgm:t>
    </dgm:pt>
    <dgm:pt modelId="{6BFB8394-B2B1-443E-ABCA-F789B85E4A3E}">
      <dgm:prSet phldrT="[Текст]"/>
      <dgm:spPr/>
      <dgm:t>
        <a:bodyPr/>
        <a:lstStyle/>
        <a:p>
          <a:r>
            <a:rPr lang="en-US" dirty="0" smtClean="0">
              <a:latin typeface="Comic Sans MS" pitchFamily="66" charset="0"/>
            </a:rPr>
            <a:t>2 group</a:t>
          </a:r>
          <a:endParaRPr lang="ru-RU" dirty="0">
            <a:latin typeface="Comic Sans MS" pitchFamily="66" charset="0"/>
          </a:endParaRPr>
        </a:p>
      </dgm:t>
    </dgm:pt>
    <dgm:pt modelId="{9A44C715-B6BF-4235-A33D-6F9D39E9FB89}" type="parTrans" cxnId="{D371F2AF-1D71-4C3B-ADE3-1957FE78F081}">
      <dgm:prSet/>
      <dgm:spPr/>
      <dgm:t>
        <a:bodyPr/>
        <a:lstStyle/>
        <a:p>
          <a:endParaRPr lang="ru-RU">
            <a:latin typeface="Comic Sans MS" pitchFamily="66" charset="0"/>
          </a:endParaRPr>
        </a:p>
      </dgm:t>
    </dgm:pt>
    <dgm:pt modelId="{AD8A843C-4388-4D69-91E7-F0C50F169D2D}" type="sibTrans" cxnId="{D371F2AF-1D71-4C3B-ADE3-1957FE78F081}">
      <dgm:prSet/>
      <dgm:spPr/>
      <dgm:t>
        <a:bodyPr/>
        <a:lstStyle/>
        <a:p>
          <a:endParaRPr lang="ru-RU">
            <a:latin typeface="Comic Sans MS" pitchFamily="66" charset="0"/>
          </a:endParaRPr>
        </a:p>
      </dgm:t>
    </dgm:pt>
    <dgm:pt modelId="{1F682D02-F7C3-4275-BD06-3F83F04BD755}" type="pres">
      <dgm:prSet presAssocID="{FBB86CF4-97EF-47E9-99D2-12B7F0429F17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EDD3747-4C70-40F8-B805-8DD813E6C445}" type="pres">
      <dgm:prSet presAssocID="{FBB86CF4-97EF-47E9-99D2-12B7F0429F17}" presName="ribbon" presStyleLbl="node1" presStyleIdx="0" presStyleCnt="1"/>
      <dgm:spPr/>
    </dgm:pt>
    <dgm:pt modelId="{D2C5F09B-5D4A-4CC3-BE36-72231FBCD2DD}" type="pres">
      <dgm:prSet presAssocID="{FBB86CF4-97EF-47E9-99D2-12B7F0429F17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FC189B-1CEE-4E39-8075-08750310D872}" type="pres">
      <dgm:prSet presAssocID="{FBB86CF4-97EF-47E9-99D2-12B7F0429F17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BCE6DD2-7E8D-4487-B1E8-2F552B77BC46}" type="presOf" srcId="{6BFB8394-B2B1-443E-ABCA-F789B85E4A3E}" destId="{D7FC189B-1CEE-4E39-8075-08750310D872}" srcOrd="0" destOrd="0" presId="urn:microsoft.com/office/officeart/2005/8/layout/arrow6"/>
    <dgm:cxn modelId="{C333895B-A015-4201-BEFC-C905751A9EFF}" srcId="{FBB86CF4-97EF-47E9-99D2-12B7F0429F17}" destId="{BE21360A-1DE0-4804-B192-38B9917E3D15}" srcOrd="0" destOrd="0" parTransId="{918EA30A-ACA9-4ED5-A334-4B3785CF3E04}" sibTransId="{3DF39420-3A14-4DF5-B3C7-394C2BC41658}"/>
    <dgm:cxn modelId="{E33A2383-3E15-42D4-BFFE-A3597EB933DE}" type="presOf" srcId="{BE21360A-1DE0-4804-B192-38B9917E3D15}" destId="{D2C5F09B-5D4A-4CC3-BE36-72231FBCD2DD}" srcOrd="0" destOrd="0" presId="urn:microsoft.com/office/officeart/2005/8/layout/arrow6"/>
    <dgm:cxn modelId="{D371F2AF-1D71-4C3B-ADE3-1957FE78F081}" srcId="{FBB86CF4-97EF-47E9-99D2-12B7F0429F17}" destId="{6BFB8394-B2B1-443E-ABCA-F789B85E4A3E}" srcOrd="1" destOrd="0" parTransId="{9A44C715-B6BF-4235-A33D-6F9D39E9FB89}" sibTransId="{AD8A843C-4388-4D69-91E7-F0C50F169D2D}"/>
    <dgm:cxn modelId="{057A0F9F-F351-42C1-820C-1AC6CA74DA96}" type="presOf" srcId="{FBB86CF4-97EF-47E9-99D2-12B7F0429F17}" destId="{1F682D02-F7C3-4275-BD06-3F83F04BD755}" srcOrd="0" destOrd="0" presId="urn:microsoft.com/office/officeart/2005/8/layout/arrow6"/>
    <dgm:cxn modelId="{A53CBC00-8DC6-434B-AF6F-2255A1BA377F}" type="presParOf" srcId="{1F682D02-F7C3-4275-BD06-3F83F04BD755}" destId="{CEDD3747-4C70-40F8-B805-8DD813E6C445}" srcOrd="0" destOrd="0" presId="urn:microsoft.com/office/officeart/2005/8/layout/arrow6"/>
    <dgm:cxn modelId="{35FF160C-7471-44BD-A6E1-5F1184FEF01B}" type="presParOf" srcId="{1F682D02-F7C3-4275-BD06-3F83F04BD755}" destId="{D2C5F09B-5D4A-4CC3-BE36-72231FBCD2DD}" srcOrd="1" destOrd="0" presId="urn:microsoft.com/office/officeart/2005/8/layout/arrow6"/>
    <dgm:cxn modelId="{4507128E-F0E2-476D-9D62-5ACD7DC04768}" type="presParOf" srcId="{1F682D02-F7C3-4275-BD06-3F83F04BD755}" destId="{D7FC189B-1CEE-4E39-8075-08750310D872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DD3747-4C70-40F8-B805-8DD813E6C445}">
      <dsp:nvSpPr>
        <dsp:cNvPr id="0" name=""/>
        <dsp:cNvSpPr/>
      </dsp:nvSpPr>
      <dsp:spPr>
        <a:xfrm>
          <a:off x="0" y="436059"/>
          <a:ext cx="9160961" cy="3664384"/>
        </a:xfrm>
        <a:prstGeom prst="leftRightRibb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2C5F09B-5D4A-4CC3-BE36-72231FBCD2DD}">
      <dsp:nvSpPr>
        <dsp:cNvPr id="0" name=""/>
        <dsp:cNvSpPr/>
      </dsp:nvSpPr>
      <dsp:spPr>
        <a:xfrm>
          <a:off x="1099315" y="1077327"/>
          <a:ext cx="3023117" cy="1795548"/>
        </a:xfrm>
        <a:prstGeom prst="rect">
          <a:avLst/>
        </a:prstGeom>
        <a:noFill/>
        <a:ln w="38100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231140" rIns="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>
              <a:latin typeface="Comic Sans MS" pitchFamily="66" charset="0"/>
            </a:rPr>
            <a:t>1 group</a:t>
          </a:r>
          <a:endParaRPr lang="ru-RU" sz="6500" kern="1200" dirty="0">
            <a:latin typeface="Comic Sans MS" pitchFamily="66" charset="0"/>
          </a:endParaRPr>
        </a:p>
      </dsp:txBody>
      <dsp:txXfrm>
        <a:off x="1099315" y="1077327"/>
        <a:ext cx="3023117" cy="1795548"/>
      </dsp:txXfrm>
    </dsp:sp>
    <dsp:sp modelId="{D7FC189B-1CEE-4E39-8075-08750310D872}">
      <dsp:nvSpPr>
        <dsp:cNvPr id="0" name=""/>
        <dsp:cNvSpPr/>
      </dsp:nvSpPr>
      <dsp:spPr>
        <a:xfrm>
          <a:off x="4580480" y="1663628"/>
          <a:ext cx="3572774" cy="1795548"/>
        </a:xfrm>
        <a:prstGeom prst="rect">
          <a:avLst/>
        </a:prstGeom>
        <a:noFill/>
        <a:ln w="38100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231140" rIns="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>
              <a:latin typeface="Comic Sans MS" pitchFamily="66" charset="0"/>
            </a:rPr>
            <a:t>2 group</a:t>
          </a:r>
          <a:endParaRPr lang="ru-RU" sz="6500" kern="1200" dirty="0">
            <a:latin typeface="Comic Sans MS" pitchFamily="66" charset="0"/>
          </a:endParaRPr>
        </a:p>
      </dsp:txBody>
      <dsp:txXfrm>
        <a:off x="4580480" y="1663628"/>
        <a:ext cx="3572774" cy="17955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display?v=p4vu67ts319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ya-magazin.ru/i/oboi/aura_kitchen_story_3_bb20318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" y="0"/>
            <a:ext cx="91403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39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Фонетическая разминка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412776"/>
            <a:ext cx="914032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звук /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an’s 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 is a goo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river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звук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/ t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The 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rip by 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rain 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ook 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iresome 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wen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y 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wo hours</a:t>
            </a:r>
            <a:r>
              <a:rPr lang="en-US" sz="3200" b="1" dirty="0" smtClean="0"/>
              <a:t>.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61593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ya-magazin.ru/i/oboi/aura_kitchen_story_3_bb20318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" y="0"/>
            <a:ext cx="91403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764704"/>
            <a:ext cx="9174290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anUp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The Victory Day in Russia and </a:t>
            </a:r>
          </a:p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Remembrance </a:t>
            </a: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Day in Great Britain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89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ya-magazin.ru/i/oboi/aura_kitchen_story_3_bb20318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" y="0"/>
            <a:ext cx="91403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28332" y="2204864"/>
            <a:ext cx="914400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  <a:latin typeface="Comic Sans MS" pitchFamily="66" charset="0"/>
              </a:rPr>
              <a:t>How can you translate the underlined words?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74" y="6151786"/>
            <a:ext cx="73046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hlinkClick r:id="rId3"/>
              </a:rPr>
              <a:t>https://</a:t>
            </a:r>
            <a:r>
              <a:rPr lang="en-US" sz="2800" dirty="0" smtClean="0">
                <a:hlinkClick r:id="rId3"/>
              </a:rPr>
              <a:t>learningapps.org/display?v=p4vu67ts319</a:t>
            </a:r>
            <a:r>
              <a:rPr lang="ru-RU" sz="2800" dirty="0" smtClean="0"/>
              <a:t>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7782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ya-magazin.ru/i/oboi/aura_kitchen_story_3_bb20318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" y="0"/>
            <a:ext cx="91403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75" y="620688"/>
            <a:ext cx="9140326" cy="5509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n-US" sz="4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Fill in the gaps!</a:t>
            </a:r>
          </a:p>
          <a:p>
            <a:pPr algn="just"/>
            <a:r>
              <a:rPr lang="en-US" sz="4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1. The First World War               4 years.</a:t>
            </a:r>
          </a:p>
          <a:p>
            <a:pPr algn="just"/>
            <a:r>
              <a:rPr lang="en-US" sz="4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2. Every year people          the flowers.</a:t>
            </a:r>
          </a:p>
          <a:p>
            <a:pPr algn="just"/>
            <a:r>
              <a:rPr lang="en-US" sz="4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3. Many people      not come back from the war.</a:t>
            </a:r>
          </a:p>
          <a:p>
            <a:pPr algn="just"/>
            <a:r>
              <a:rPr lang="en-US" sz="4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4. Last year we                our class for celebrating of the Victory Day.</a:t>
            </a:r>
          </a:p>
          <a:p>
            <a:pPr algn="just"/>
            <a:r>
              <a:rPr lang="en-US" sz="4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5. My grandfather              the soldier.</a:t>
            </a:r>
            <a:endParaRPr lang="ru-RU" sz="4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1268760"/>
            <a:ext cx="172316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</a:rPr>
              <a:t>lasted</a:t>
            </a:r>
            <a:r>
              <a:rPr lang="en-US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 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1916832"/>
            <a:ext cx="117532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</a:rPr>
              <a:t>lied </a:t>
            </a:r>
            <a:endParaRPr lang="ru-RU" sz="4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139952" y="2659559"/>
            <a:ext cx="105670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</a:rPr>
              <a:t>did</a:t>
            </a:r>
            <a:r>
              <a:rPr lang="en-US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 </a:t>
            </a:r>
            <a:endParaRPr lang="ru-RU" sz="4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66464" y="4009731"/>
            <a:ext cx="26725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</a:rPr>
              <a:t>decorated </a:t>
            </a:r>
            <a:endParaRPr lang="ru-RU" sz="4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573837" y="5360447"/>
            <a:ext cx="12301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</a:rPr>
              <a:t>was</a:t>
            </a:r>
            <a:r>
              <a:rPr lang="en-US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324926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ya-magazin.ru/i/oboi/aura_kitchen_story_3_bb20318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3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874805681"/>
              </p:ext>
            </p:extLst>
          </p:nvPr>
        </p:nvGraphicFramePr>
        <p:xfrm>
          <a:off x="8432" y="1700808"/>
          <a:ext cx="9160961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-11476" y="0"/>
            <a:ext cx="915180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Work in groups!</a:t>
            </a:r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593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ya-magazin.ru/i/oboi/aura_kitchen_story_3_bb20318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3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53766" y="116632"/>
            <a:ext cx="62327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  <a:ea typeface="Calibri" pitchFamily="34" charset="0"/>
                <a:cs typeface="Times New Roman" pitchFamily="18" charset="0"/>
              </a:rPr>
              <a:t>The Victory Day in Russia 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026" name="Picture 2" descr="http://ryazanovskoe.ru/upload/iblock/99d/99d163bc07491af16fadc3c075ca3e7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74414"/>
            <a:ext cx="4536504" cy="3022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files.vm.ru/photo/vecherka/2017/05/doc6uvfprnsup3gxjfg5lu_800_48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569" y="2343306"/>
            <a:ext cx="3782898" cy="266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vatars.mds.yandex.net/get-pdb/1211668/d2569d33-7d5f-4a95-9762-4778a7bfe306/s120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19"/>
            <a:ext cx="4536504" cy="2551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5138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ya-magazin.ru/i/oboi/aura_kitchen_story_3_bb20318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3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10941" y="142201"/>
            <a:ext cx="91403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  <a:ea typeface="Calibri" pitchFamily="34" charset="0"/>
                <a:cs typeface="Times New Roman" pitchFamily="18" charset="0"/>
              </a:rPr>
              <a:t>Remembrance Day in Great Britain</a:t>
            </a:r>
            <a:endParaRPr lang="ru-RU" sz="4000" dirty="0"/>
          </a:p>
        </p:txBody>
      </p:sp>
      <p:pic>
        <p:nvPicPr>
          <p:cNvPr id="2050" name="Picture 2" descr="http://www.renegadetribune.com/wp-content/uploads/2016/02/remembrance-day-new1-ma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53" y="2204864"/>
            <a:ext cx="4843086" cy="322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upload.wikimedia.org/wikipedia/commons/2/2d/The_Cenotaph%2C_Whitehall%2C_London_Following_the_Remembrance_Day_Parade_in_2010_MOD_4515326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114369"/>
            <a:ext cx="3552787" cy="5323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844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ya-magazin.ru/i/oboi/aura_kitchen_story_3_bb20318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" y="0"/>
            <a:ext cx="91403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837" y="0"/>
            <a:ext cx="9144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  <a:ea typeface="Calibri" pitchFamily="34" charset="0"/>
                <a:cs typeface="Times New Roman" pitchFamily="18" charset="0"/>
              </a:rPr>
              <a:t>The Victory Day in Russia </a:t>
            </a:r>
            <a:endParaRPr kumimoji="0" lang="ru-RU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  <a:ea typeface="Calibri" pitchFamily="34" charset="0"/>
                <a:cs typeface="Times New Roman" pitchFamily="18" charset="0"/>
              </a:rPr>
              <a:t>and Remembrance Day in Great Britain</a:t>
            </a:r>
            <a:endParaRPr kumimoji="0" lang="ru-RU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032059"/>
              </p:ext>
            </p:extLst>
          </p:nvPr>
        </p:nvGraphicFramePr>
        <p:xfrm>
          <a:off x="217352" y="1200329"/>
          <a:ext cx="8712969" cy="560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8059"/>
                <a:gridCol w="2024589"/>
                <a:gridCol w="2880321"/>
              </a:tblGrid>
              <a:tr h="37084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2800" b="1" i="0" u="none" strike="noStrike" normalizeH="0" baseline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C000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Russia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2800" b="1" i="0" u="none" strike="noStrike" normalizeH="0" baseline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C000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Great Britain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Name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400" b="1" dirty="0" smtClean="0">
                        <a:ln w="12700">
                          <a:noFill/>
                          <a:prstDash val="solid"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b="1" dirty="0">
                        <a:ln w="12700">
                          <a:noFill/>
                          <a:prstDash val="solid"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ln w="12700">
                          <a:noFill/>
                          <a:prstDash val="solid"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Date</a:t>
                      </a:r>
                      <a:endParaRPr lang="ru-RU" sz="2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What is this day dedicated to?</a:t>
                      </a:r>
                      <a:endParaRPr lang="ru-RU" sz="2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Symbol</a:t>
                      </a:r>
                      <a:endParaRPr lang="ru-RU" sz="240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8228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How is it celebrated?</a:t>
                      </a:r>
                      <a:endParaRPr lang="ru-RU" sz="2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067945" y="1749543"/>
            <a:ext cx="19442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n w="12700">
                  <a:noFill/>
                  <a:prstDash val="solid"/>
                </a:ln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Victory Day </a:t>
            </a:r>
            <a:endParaRPr lang="ru-RU" sz="2400" b="1" dirty="0">
              <a:ln w="12700">
                <a:noFill/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1832386"/>
            <a:ext cx="27831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n w="12700">
                  <a:noFill/>
                  <a:prstDash val="solid"/>
                </a:ln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Remembrance Day </a:t>
            </a:r>
            <a:endParaRPr lang="ru-RU" sz="2400" b="1" dirty="0">
              <a:ln w="12700">
                <a:noFill/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80307" y="2648098"/>
            <a:ext cx="21194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The 9</a:t>
            </a:r>
            <a:r>
              <a:rPr lang="en-US" sz="2400" b="1" baseline="30000" dirty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of May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12161" y="2648097"/>
            <a:ext cx="30258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The 11</a:t>
            </a:r>
            <a:r>
              <a:rPr lang="en-US" sz="2400" b="1" baseline="30000" dirty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of November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48360" y="3429000"/>
            <a:ext cx="196380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It is dedicated to the Great Victory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63512" y="3416424"/>
            <a:ext cx="287579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It is dedicated to memory </a:t>
            </a:r>
            <a:r>
              <a:rPr lang="en-US" sz="2000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of men and women who died during two World Wars and </a:t>
            </a:r>
            <a:endParaRPr lang="en-US" sz="2000" b="1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other </a:t>
            </a:r>
            <a:r>
              <a:rPr lang="en-US" sz="2000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conflicts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80307" y="5078193"/>
            <a:ext cx="2143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Red Carnation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233115" y="5047640"/>
            <a:ext cx="16305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Red Poppy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013134" y="5841323"/>
            <a:ext cx="20318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Parades, fireworks, </a:t>
            </a:r>
            <a:r>
              <a:rPr lang="en-US" sz="2000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minute of silence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063512" y="5841928"/>
            <a:ext cx="28943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national ceremony at the Cenotaph in Whitehall, London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5937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ya-magazin.ru/i/oboi/aura_kitchen_story_3_bb20318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3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06760" y="151179"/>
            <a:ext cx="741682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Monotype Corsiva" pitchFamily="66" charset="0"/>
              </a:rPr>
              <a:t>Wait for Me.</a:t>
            </a:r>
            <a:endParaRPr lang="ru-RU" sz="2800" dirty="0">
              <a:latin typeface="Monotype Corsiva" pitchFamily="66" charset="0"/>
            </a:endParaRPr>
          </a:p>
          <a:p>
            <a:pPr algn="ctr"/>
            <a:r>
              <a:rPr lang="en-US" sz="2800" dirty="0">
                <a:latin typeface="Monotype Corsiva" pitchFamily="66" charset="0"/>
              </a:rPr>
              <a:t/>
            </a:r>
            <a:br>
              <a:rPr lang="en-US" sz="2800" dirty="0">
                <a:latin typeface="Monotype Corsiva" pitchFamily="66" charset="0"/>
              </a:rPr>
            </a:br>
            <a:endParaRPr lang="ru-RU" sz="2800" dirty="0">
              <a:latin typeface="Monotype Corsiva" pitchFamily="66" charset="0"/>
            </a:endParaRPr>
          </a:p>
          <a:p>
            <a:pPr algn="ctr"/>
            <a:r>
              <a:rPr lang="en-US" sz="2800" dirty="0">
                <a:latin typeface="Monotype Corsiva" pitchFamily="66" charset="0"/>
              </a:rPr>
              <a:t>Wait for me, and I'll come back!</a:t>
            </a:r>
            <a:endParaRPr lang="ru-RU" sz="2800" dirty="0">
              <a:latin typeface="Monotype Corsiva" pitchFamily="66" charset="0"/>
            </a:endParaRPr>
          </a:p>
          <a:p>
            <a:pPr algn="ctr"/>
            <a:r>
              <a:rPr lang="en-US" sz="2800" dirty="0">
                <a:latin typeface="Monotype Corsiva" pitchFamily="66" charset="0"/>
              </a:rPr>
              <a:t>Wait with all you've got!</a:t>
            </a:r>
            <a:endParaRPr lang="ru-RU" sz="2800" dirty="0">
              <a:latin typeface="Monotype Corsiva" pitchFamily="66" charset="0"/>
            </a:endParaRPr>
          </a:p>
          <a:p>
            <a:pPr algn="ctr"/>
            <a:r>
              <a:rPr lang="en-US" sz="2800" dirty="0">
                <a:latin typeface="Monotype Corsiva" pitchFamily="66" charset="0"/>
              </a:rPr>
              <a:t>Wait, when dreary yellow rains</a:t>
            </a:r>
            <a:endParaRPr lang="ru-RU" sz="2800" dirty="0">
              <a:latin typeface="Monotype Corsiva" pitchFamily="66" charset="0"/>
            </a:endParaRPr>
          </a:p>
          <a:p>
            <a:pPr algn="ctr"/>
            <a:r>
              <a:rPr lang="en-US" sz="2800" dirty="0">
                <a:latin typeface="Monotype Corsiva" pitchFamily="66" charset="0"/>
              </a:rPr>
              <a:t>Tell you, you should not.</a:t>
            </a:r>
            <a:endParaRPr lang="ru-RU" sz="2800" dirty="0">
              <a:latin typeface="Monotype Corsiva" pitchFamily="66" charset="0"/>
            </a:endParaRPr>
          </a:p>
          <a:p>
            <a:pPr algn="ctr"/>
            <a:r>
              <a:rPr lang="en-US" sz="2800" dirty="0">
                <a:latin typeface="Monotype Corsiva" pitchFamily="66" charset="0"/>
              </a:rPr>
              <a:t>Wait when snow is falling fast,</a:t>
            </a:r>
            <a:endParaRPr lang="ru-RU" sz="2800" dirty="0">
              <a:latin typeface="Monotype Corsiva" pitchFamily="66" charset="0"/>
            </a:endParaRPr>
          </a:p>
          <a:p>
            <a:pPr algn="ctr"/>
            <a:r>
              <a:rPr lang="en-US" sz="2800" dirty="0">
                <a:latin typeface="Monotype Corsiva" pitchFamily="66" charset="0"/>
              </a:rPr>
              <a:t>Wait when summer's hot,</a:t>
            </a:r>
            <a:endParaRPr lang="ru-RU" sz="2800" dirty="0">
              <a:latin typeface="Monotype Corsiva" pitchFamily="66" charset="0"/>
            </a:endParaRPr>
          </a:p>
          <a:p>
            <a:pPr algn="ctr"/>
            <a:r>
              <a:rPr lang="en-US" sz="2800" dirty="0">
                <a:latin typeface="Monotype Corsiva" pitchFamily="66" charset="0"/>
              </a:rPr>
              <a:t>Wait when yesterdays are past,</a:t>
            </a:r>
            <a:endParaRPr lang="ru-RU" sz="2800" dirty="0">
              <a:latin typeface="Monotype Corsiva" pitchFamily="66" charset="0"/>
            </a:endParaRPr>
          </a:p>
          <a:p>
            <a:pPr algn="ctr"/>
            <a:r>
              <a:rPr lang="en-US" sz="2800" dirty="0">
                <a:latin typeface="Monotype Corsiva" pitchFamily="66" charset="0"/>
              </a:rPr>
              <a:t>Others are forgot.</a:t>
            </a:r>
            <a:endParaRPr lang="ru-RU" sz="2800" dirty="0">
              <a:latin typeface="Monotype Corsiva" pitchFamily="66" charset="0"/>
            </a:endParaRPr>
          </a:p>
          <a:p>
            <a:pPr algn="ctr"/>
            <a:r>
              <a:rPr lang="en-US" sz="2800" dirty="0">
                <a:latin typeface="Monotype Corsiva" pitchFamily="66" charset="0"/>
              </a:rPr>
              <a:t>Wait, when from that far-off place,</a:t>
            </a:r>
            <a:endParaRPr lang="ru-RU" sz="2800" dirty="0">
              <a:latin typeface="Monotype Corsiva" pitchFamily="66" charset="0"/>
            </a:endParaRPr>
          </a:p>
          <a:p>
            <a:pPr algn="ctr"/>
            <a:r>
              <a:rPr lang="en-US" sz="2800" dirty="0">
                <a:latin typeface="Monotype Corsiva" pitchFamily="66" charset="0"/>
              </a:rPr>
              <a:t>Letters don't arrive.</a:t>
            </a:r>
            <a:endParaRPr lang="ru-RU" sz="2800" dirty="0">
              <a:latin typeface="Monotype Corsiva" pitchFamily="66" charset="0"/>
            </a:endParaRPr>
          </a:p>
          <a:p>
            <a:pPr algn="ctr"/>
            <a:r>
              <a:rPr lang="en-US" sz="2800" dirty="0">
                <a:latin typeface="Monotype Corsiva" pitchFamily="66" charset="0"/>
              </a:rPr>
              <a:t>Wait, when those with whom you wait</a:t>
            </a:r>
            <a:endParaRPr lang="ru-RU" sz="2800" dirty="0">
              <a:latin typeface="Monotype Corsiva" pitchFamily="66" charset="0"/>
            </a:endParaRPr>
          </a:p>
          <a:p>
            <a:pPr algn="ctr"/>
            <a:r>
              <a:rPr lang="ru-RU" sz="2800" dirty="0" err="1">
                <a:latin typeface="Monotype Corsiva" pitchFamily="66" charset="0"/>
              </a:rPr>
              <a:t>Doubt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if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I'm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alive</a:t>
            </a:r>
            <a:r>
              <a:rPr lang="ru-RU" sz="2800" dirty="0">
                <a:latin typeface="Monotype Corsiva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704888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198</Words>
  <Application>Microsoft Office PowerPoint</Application>
  <PresentationFormat>Экран (4:3)</PresentationFormat>
  <Paragraphs>66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Оля</dc:creator>
  <cp:lastModifiedBy>Оля</cp:lastModifiedBy>
  <cp:revision>12</cp:revision>
  <dcterms:created xsi:type="dcterms:W3CDTF">2019-10-27T16:05:30Z</dcterms:created>
  <dcterms:modified xsi:type="dcterms:W3CDTF">2019-10-28T17:33:09Z</dcterms:modified>
</cp:coreProperties>
</file>